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8" r:id="rId2"/>
    <p:sldId id="420" r:id="rId3"/>
    <p:sldId id="421" r:id="rId4"/>
    <p:sldId id="439" r:id="rId5"/>
    <p:sldId id="422" r:id="rId6"/>
    <p:sldId id="363" r:id="rId7"/>
    <p:sldId id="364" r:id="rId8"/>
    <p:sldId id="365" r:id="rId9"/>
    <p:sldId id="366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330" r:id="rId19"/>
    <p:sldId id="440" r:id="rId20"/>
    <p:sldId id="441" r:id="rId21"/>
    <p:sldId id="442" r:id="rId22"/>
    <p:sldId id="331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7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338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04" r:id="rId70"/>
    <p:sldId id="405" r:id="rId71"/>
    <p:sldId id="406" r:id="rId72"/>
    <p:sldId id="407" r:id="rId73"/>
    <p:sldId id="408" r:id="rId74"/>
    <p:sldId id="409" r:id="rId75"/>
    <p:sldId id="413" r:id="rId76"/>
    <p:sldId id="450" r:id="rId77"/>
    <p:sldId id="410" r:id="rId78"/>
    <p:sldId id="411" r:id="rId79"/>
    <p:sldId id="412" r:id="rId80"/>
    <p:sldId id="339" r:id="rId81"/>
    <p:sldId id="414" r:id="rId82"/>
    <p:sldId id="415" r:id="rId83"/>
    <p:sldId id="416" r:id="rId84"/>
    <p:sldId id="417" r:id="rId85"/>
    <p:sldId id="418" r:id="rId86"/>
    <p:sldId id="419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8" r:id="rId9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3189" autoAdjust="0"/>
  </p:normalViewPr>
  <p:slideViewPr>
    <p:cSldViewPr>
      <p:cViewPr varScale="1">
        <p:scale>
          <a:sx n="73" d="100"/>
          <a:sy n="73" d="100"/>
        </p:scale>
        <p:origin x="-106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5825152"/>
        <c:axId val="55826688"/>
        <c:axId val="0"/>
      </c:bar3DChart>
      <c:catAx>
        <c:axId val="55825152"/>
        <c:scaling>
          <c:orientation val="minMax"/>
        </c:scaling>
        <c:delete val="1"/>
        <c:axPos val="b"/>
        <c:majorTickMark val="out"/>
        <c:minorTickMark val="none"/>
        <c:tickLblPos val="none"/>
        <c:crossAx val="55826688"/>
        <c:crosses val="autoZero"/>
        <c:auto val="1"/>
        <c:lblAlgn val="ctr"/>
        <c:lblOffset val="100"/>
        <c:noMultiLvlLbl val="0"/>
      </c:catAx>
      <c:valAx>
        <c:axId val="55826688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5582515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</a:t>
            </a:r>
            <a:r>
              <a:rPr lang="fr-FR" baseline="0" dirty="0" smtClean="0"/>
              <a:t>Étudiant</a:t>
            </a:r>
            <a:endParaRPr lang="fr-FR" baseline="0" dirty="0" smtClean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Attention,</a:t>
            </a:r>
            <a:r>
              <a:rPr lang="fr-FR" baseline="0" dirty="0" smtClean="0"/>
              <a:t> à partir d’ici, on est dans « SOLUTION » et plus dans « SUJET &amp; BESOINS »</a:t>
            </a:r>
            <a:r>
              <a:rPr lang="fr-FR" baseline="0" dirty="0"/>
              <a:t/>
            </a:r>
            <a:br>
              <a:rPr lang="fr-FR" baseline="0" dirty="0"/>
            </a:br>
            <a:r>
              <a:rPr lang="fr-FR" baseline="0" dirty="0" smtClean="0"/>
              <a:t>À corriger sur tous les </a:t>
            </a:r>
            <a:r>
              <a:rPr lang="fr-FR" baseline="0" dirty="0" err="1" smtClean="0"/>
              <a:t>slides</a:t>
            </a:r>
            <a:r>
              <a:rPr lang="fr-FR" baseline="0" dirty="0" smtClean="0"/>
              <a:t> suivants !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Majuscule à « Données » sous la flèche bleue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518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57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0336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</a:t>
            </a:r>
            <a:r>
              <a:rPr lang="fr-FR" baseline="0" dirty="0" smtClean="0"/>
              <a:t> Idem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précédent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242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d’</a:t>
            </a:r>
            <a:r>
              <a:rPr lang="fr-FR" sz="1200" dirty="0" err="1">
                <a:solidFill>
                  <a:srgbClr val="002232"/>
                </a:solidFill>
                <a:latin typeface="Verdana" pitchFamily="34" charset="0"/>
              </a:rPr>
              <a:t>oeuvre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21/02/2011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21/02/2011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21/02/2011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697287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t="24278"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355976" y="332656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00392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dirty="0" smtClean="0"/>
              <a:t>isualiser </a:t>
            </a:r>
            <a:r>
              <a:rPr lang="fr-FR" dirty="0" smtClean="0"/>
              <a:t>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omparer </a:t>
            </a:r>
            <a:r>
              <a:rPr lang="fr-FR" dirty="0" smtClean="0"/>
              <a:t>ces données </a:t>
            </a:r>
            <a:r>
              <a:rPr lang="fr-FR" dirty="0" smtClean="0"/>
              <a:t>avec </a:t>
            </a:r>
            <a:r>
              <a:rPr lang="fr-FR" dirty="0" smtClean="0"/>
              <a:t>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6644189" y="3936055"/>
            <a:ext cx="731496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704567" cy="2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onnaissance </a:t>
            </a:r>
            <a:r>
              <a:rPr lang="fr-FR" dirty="0" smtClean="0"/>
              <a:t>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</a:t>
            </a:r>
            <a:r>
              <a:rPr lang="fr-FR" dirty="0" smtClean="0"/>
              <a:t>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</a:t>
            </a:r>
            <a:r>
              <a:rPr lang="fr-FR" dirty="0" smtClean="0"/>
              <a:t>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</a:t>
            </a:r>
            <a:r>
              <a:rPr lang="fr-FR" dirty="0" smtClean="0"/>
              <a:t>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</a:t>
            </a:r>
            <a:r>
              <a:rPr lang="fr-FR" dirty="0" smtClean="0"/>
              <a:t>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hargé </a:t>
            </a:r>
            <a:r>
              <a:rPr lang="fr-FR" dirty="0" smtClean="0"/>
              <a:t>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</a:t>
            </a:r>
            <a:r>
              <a:rPr lang="fr-FR" dirty="0" smtClean="0"/>
              <a:t>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</a:t>
            </a:r>
            <a:r>
              <a:rPr lang="fr-FR" dirty="0" smtClean="0"/>
              <a:t>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</a:t>
            </a:r>
            <a:r>
              <a:rPr lang="fr-FR" dirty="0" smtClean="0"/>
              <a:t>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34241"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algn="ctr"/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Solution Technique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Réponse à un appel </a:t>
            </a:r>
            <a:r>
              <a:rPr lang="fr-FR" dirty="0" smtClean="0"/>
              <a:t>d’offres </a:t>
            </a:r>
            <a:r>
              <a:rPr lang="fr-FR" dirty="0" smtClean="0"/>
              <a:t>de </a:t>
            </a:r>
            <a:r>
              <a:rPr lang="fr-FR" dirty="0" err="1" smtClean="0"/>
              <a:t>Darties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Fournir une application de tableaux de bord</a:t>
            </a:r>
          </a:p>
          <a:p>
            <a:endParaRPr lang="fr-FR" dirty="0" smtClean="0"/>
          </a:p>
          <a:p>
            <a:r>
              <a:rPr lang="fr-FR" dirty="0" smtClean="0"/>
              <a:t>Compétences de l’ISTIL-EPU dans les projets BI</a:t>
            </a:r>
          </a:p>
          <a:p>
            <a:pPr lvl="1"/>
            <a:r>
              <a:rPr lang="fr-FR" dirty="0" smtClean="0"/>
              <a:t>Alimentation</a:t>
            </a:r>
          </a:p>
          <a:p>
            <a:pPr lvl="1"/>
            <a:r>
              <a:rPr lang="fr-FR" dirty="0" smtClean="0"/>
              <a:t>Restitution</a:t>
            </a:r>
          </a:p>
          <a:p>
            <a:pPr lvl="1"/>
            <a:r>
              <a:rPr lang="fr-FR" dirty="0" smtClean="0"/>
              <a:t>Gestion de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</a:t>
            </a:r>
            <a:r>
              <a:rPr lang="fr-FR" sz="2000" dirty="0" smtClean="0"/>
              <a:t>qu’en étoile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/>
          <a:srcRect l="12612" t="34038" r="12745" b="8077"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Démarche et méthodologie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</a:t>
            </a:r>
            <a:r>
              <a:rPr lang="fr-FR" dirty="0" smtClean="0"/>
              <a:t>en groupe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Compte-</a:t>
            </a:r>
            <a:r>
              <a:rPr lang="fr-FR" dirty="0" smtClean="0"/>
              <a:t>R</a:t>
            </a:r>
            <a:r>
              <a:rPr lang="fr-FR" dirty="0" smtClean="0"/>
              <a:t>endu d’Activité</a:t>
            </a:r>
            <a:endParaRPr lang="fr-FR" dirty="0" smtClean="0"/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</a:t>
            </a:r>
            <a:r>
              <a:rPr lang="fr-FR" sz="1600" dirty="0" smtClean="0"/>
              <a:t>: 4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4 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</a:t>
            </a:r>
            <a:r>
              <a:rPr lang="fr-FR" sz="1600" dirty="0" smtClean="0"/>
              <a:t>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</a:t>
            </a:r>
            <a:r>
              <a:rPr lang="fr-FR" sz="1600" dirty="0" smtClean="0"/>
              <a:t>: 2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</a:t>
            </a:r>
            <a:r>
              <a:rPr lang="fr-FR" sz="1600" dirty="0" smtClean="0"/>
              <a:t>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</a:t>
            </a:r>
            <a:r>
              <a:rPr lang="fr-FR" sz="1600" dirty="0" smtClean="0"/>
              <a:t>: 2</a:t>
            </a:r>
            <a:endParaRPr lang="fr-FR" sz="1000" dirty="0" smtClean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</a:t>
            </a:r>
            <a:r>
              <a:rPr lang="fr-FR" sz="1400" dirty="0" smtClean="0"/>
              <a:t>Alimentation</a:t>
            </a:r>
            <a:endParaRPr lang="fr-FR" sz="1400" dirty="0" smtClean="0"/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</a:t>
            </a:r>
            <a:r>
              <a:rPr lang="fr-FR" sz="1400" dirty="0" smtClean="0"/>
              <a:t>travailler </a:t>
            </a:r>
            <a:r>
              <a:rPr lang="fr-FR" sz="1400" dirty="0" smtClean="0"/>
              <a:t>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6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</a:t>
            </a:r>
            <a:r>
              <a:rPr lang="fr-FR" sz="1600" dirty="0" smtClean="0"/>
              <a:t>: 1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</a:t>
            </a:r>
            <a:r>
              <a:rPr lang="fr-FR" sz="1600" dirty="0" smtClean="0"/>
              <a:t>: 5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</a:t>
            </a:r>
            <a:r>
              <a:rPr lang="fr-FR" sz="1600" dirty="0" smtClean="0"/>
              <a:t>: 3</a:t>
            </a:r>
            <a:endParaRPr lang="fr-FR" sz="1600" dirty="0" smtClean="0"/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</a:t>
            </a:r>
            <a:r>
              <a:rPr lang="fr-FR" sz="1600" dirty="0" smtClean="0"/>
              <a:t>: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</a:t>
            </a:r>
            <a:r>
              <a:rPr lang="fr-FR" dirty="0" smtClean="0"/>
              <a:t>qualité</a:t>
            </a:r>
            <a:endParaRPr lang="fr-FR" dirty="0" smtClean="0"/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6875"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28587" t="30469" r="29685" b="33398"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5805" t="25390" r="26427" b="6250"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844824"/>
            <a:ext cx="8507288" cy="4629128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Architecture </a:t>
            </a:r>
            <a:r>
              <a:rPr lang="fr-FR" sz="5400" dirty="0" smtClean="0"/>
              <a:t>technique</a:t>
            </a:r>
          </a:p>
          <a:p>
            <a:pPr marL="0" indent="0" algn="ctr">
              <a:buNone/>
            </a:pPr>
            <a:r>
              <a:rPr lang="fr-FR" sz="5400" dirty="0" smtClean="0"/>
              <a:t>ETL -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3786" b="2833"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/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2776"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4347"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429000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</a:t>
            </a:r>
            <a:r>
              <a:rPr lang="fr-FR" sz="2400" dirty="0" smtClean="0"/>
              <a:t>avec la base de données </a:t>
            </a:r>
            <a:r>
              <a:rPr lang="fr-FR" sz="2400" dirty="0" smtClean="0"/>
              <a:t>(Oracle)</a:t>
            </a:r>
          </a:p>
          <a:p>
            <a:r>
              <a:rPr lang="fr-FR" sz="2400" dirty="0" smtClean="0"/>
              <a:t>Génération en PDF et </a:t>
            </a:r>
            <a:r>
              <a:rPr lang="fr-FR" sz="2400" dirty="0" smtClean="0"/>
              <a:t>HTML </a:t>
            </a:r>
            <a:r>
              <a:rPr lang="fr-FR" sz="2400" dirty="0" smtClean="0"/>
              <a:t>des rapports générés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/>
          <a:srcRect t="30770" b="26923"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Contexte du projet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Sortie </a:t>
            </a:r>
            <a:r>
              <a:rPr lang="fr-FR" sz="2400" dirty="0" smtClean="0"/>
              <a:t>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</a:t>
            </a:r>
            <a:r>
              <a:rPr lang="fr-FR" sz="2400" dirty="0" smtClean="0"/>
              <a:t>connaissances </a:t>
            </a:r>
            <a:r>
              <a:rPr lang="fr-FR" sz="2400" dirty="0" smtClean="0"/>
              <a:t>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Maîtrise </a:t>
            </a:r>
            <a:r>
              <a:rPr lang="fr-FR" sz="2400" dirty="0" smtClean="0"/>
              <a:t>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Une </a:t>
            </a:r>
            <a:r>
              <a:rPr lang="fr-FR" sz="2400" dirty="0" smtClean="0"/>
              <a:t>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</a:t>
            </a:r>
            <a:r>
              <a:rPr lang="fr-FR" sz="2400" dirty="0" smtClean="0"/>
              <a:t>métiers </a:t>
            </a:r>
            <a:r>
              <a:rPr lang="fr-FR" sz="2400" dirty="0" smtClean="0"/>
              <a:t>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</a:t>
            </a:r>
            <a:r>
              <a:rPr lang="fr-FR" sz="2400" dirty="0" smtClean="0"/>
              <a:t>, table HTML</a:t>
            </a:r>
            <a:r>
              <a:rPr lang="fr-FR" sz="2400" dirty="0" smtClean="0"/>
              <a:t>, table </a:t>
            </a:r>
            <a:r>
              <a:rPr lang="fr-FR" sz="2400" dirty="0" smtClean="0"/>
              <a:t>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/>
          <a:srcRect t="30665" b="23338"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</a:t>
            </a:r>
            <a:r>
              <a:rPr lang="fr-FR" sz="4400" dirty="0" smtClean="0"/>
              <a:t>et </a:t>
            </a:r>
            <a:r>
              <a:rPr lang="fr-FR" sz="4400" dirty="0" smtClean="0"/>
              <a:t>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</a:t>
            </a:r>
            <a:r>
              <a:rPr lang="fr-FR" sz="4400" dirty="0" smtClean="0"/>
              <a:t>coût </a:t>
            </a:r>
            <a:r>
              <a:rPr lang="fr-FR" sz="4400" dirty="0" smtClean="0"/>
              <a:t>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</a:t>
            </a:r>
            <a:r>
              <a:rPr lang="fr-FR" sz="2400" dirty="0" smtClean="0"/>
              <a:t>Toulouse…</a:t>
            </a:r>
            <a:endParaRPr lang="fr-FR" sz="2400" dirty="0" smtClean="0"/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</a:t>
            </a:r>
            <a:r>
              <a:rPr lang="fr-FR" sz="2400" dirty="0" smtClean="0"/>
              <a:t>2004 :</a:t>
            </a:r>
            <a:endParaRPr lang="fr-FR" sz="2400" dirty="0" smtClean="0"/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018" t="19286" r="54018" b="36428"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</a:t>
            </a:r>
            <a:r>
              <a:rPr lang="fr-FR" sz="2400" dirty="0" smtClean="0"/>
              <a:t>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</a:t>
            </a:r>
            <a:r>
              <a:rPr lang="fr-FR" sz="2400" dirty="0" smtClean="0"/>
              <a:t>génération » </a:t>
            </a:r>
            <a:r>
              <a:rPr lang="fr-FR" sz="2400" dirty="0" smtClean="0"/>
              <a:t>(langage </a:t>
            </a:r>
            <a:r>
              <a:rPr lang="fr-FR" sz="2400" dirty="0" smtClean="0"/>
              <a:t>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  <a:endParaRPr lang="fr-FR" sz="2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</a:t>
            </a:r>
            <a:r>
              <a:rPr lang="fr-FR" sz="2400" dirty="0" smtClean="0"/>
              <a:t>graphiques</a:t>
            </a:r>
            <a:endParaRPr lang="fr-FR" sz="2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</a:t>
            </a:r>
            <a:r>
              <a:rPr lang="fr-FR" sz="2400" dirty="0" smtClean="0"/>
              <a:t>pointues</a:t>
            </a:r>
            <a:endParaRPr lang="fr-FR" sz="2400" dirty="0" smtClean="0"/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</a:t>
            </a:r>
            <a:r>
              <a:rPr lang="fr-FR" sz="2400" dirty="0" smtClean="0"/>
              <a:t>des graphiques</a:t>
            </a:r>
            <a:endParaRPr lang="fr-FR" sz="2400" dirty="0" smtClean="0"/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76488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Performances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</a:t>
                      </a:r>
                      <a:r>
                        <a:rPr lang="fr-FR" dirty="0" smtClean="0"/>
                        <a:t>bonnes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</a:t>
            </a:r>
            <a:r>
              <a:rPr lang="fr-FR" sz="2400" dirty="0" smtClean="0"/>
              <a:t>qui </a:t>
            </a:r>
            <a:r>
              <a:rPr lang="fr-FR" sz="2400" dirty="0" smtClean="0"/>
              <a:t>êtes-vous </a:t>
            </a:r>
            <a:r>
              <a:rPr lang="fr-FR" sz="2400" dirty="0" smtClean="0"/>
              <a:t>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/>
          <a:srcRect t="30770" b="26923"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Données et traitements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t="32053" r="44738" b="41155"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4" r="20599" b="6052"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2338" r="33029" b="41244"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5" r="45602" b="4864"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5" t="9814" r="22857" b="46392"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 r="5501"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</a:t>
            </a:r>
            <a:r>
              <a:rPr lang="fr-FR" sz="2400" dirty="0" smtClean="0"/>
              <a:t>qui </a:t>
            </a:r>
            <a:r>
              <a:rPr lang="fr-FR" sz="2400" dirty="0" smtClean="0"/>
              <a:t>êtes-vous </a:t>
            </a:r>
            <a:r>
              <a:rPr lang="fr-FR" sz="2400" dirty="0" smtClean="0"/>
              <a:t>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</a:t>
            </a:r>
            <a:r>
              <a:rPr lang="fr-FR" dirty="0" smtClean="0"/>
              <a:t>électroménager</a:t>
            </a:r>
            <a:r>
              <a:rPr lang="fr-FR" dirty="0" smtClean="0"/>
              <a:t>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</a:t>
            </a:r>
            <a:r>
              <a:rPr lang="fr-FR" dirty="0" smtClean="0"/>
              <a:t>construction</a:t>
            </a:r>
            <a:r>
              <a:rPr lang="fr-FR" dirty="0" smtClean="0"/>
              <a:t>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</a:t>
            </a:r>
            <a:r>
              <a:rPr lang="fr-FR" dirty="0" smtClean="0"/>
              <a:t>loisirs, </a:t>
            </a:r>
            <a:r>
              <a:rPr lang="fr-FR" dirty="0" smtClean="0"/>
              <a:t>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 r="2738"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 r="4345"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explication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explication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</a:t>
            </a:r>
            <a:r>
              <a:rPr lang="fr-FR" sz="2000" dirty="0" smtClean="0"/>
              <a:t>Hifi </a:t>
            </a:r>
            <a:r>
              <a:rPr lang="fr-FR" sz="2000" dirty="0" smtClean="0"/>
              <a:t>et </a:t>
            </a:r>
            <a:r>
              <a:rPr lang="fr-FR" sz="2000" dirty="0" smtClean="0"/>
              <a:t>l’enseigne </a:t>
            </a:r>
            <a:r>
              <a:rPr lang="fr-FR" sz="2000" dirty="0" smtClean="0"/>
              <a:t>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</a:t>
            </a:r>
            <a:r>
              <a:rPr lang="fr-FR" sz="2000" dirty="0" smtClean="0"/>
              <a:t>août </a:t>
            </a:r>
            <a:r>
              <a:rPr lang="fr-FR" sz="2000" dirty="0" smtClean="0"/>
              <a:t>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</a:t>
            </a:r>
            <a:r>
              <a:rPr lang="fr-FR" sz="2000" dirty="0" smtClean="0"/>
              <a:t>et </a:t>
            </a:r>
            <a:r>
              <a:rPr lang="fr-FR" sz="2000" dirty="0" smtClean="0"/>
              <a:t>classement sur le chiffre 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</a:t>
            </a:r>
            <a:r>
              <a:rPr lang="fr-FR" b="1" dirty="0" smtClean="0"/>
              <a:t>Microsoft Excel</a:t>
            </a:r>
            <a:r>
              <a:rPr lang="fr-FR" dirty="0" smtClean="0"/>
              <a:t> </a:t>
            </a:r>
            <a:r>
              <a:rPr lang="fr-FR" dirty="0" smtClean="0"/>
              <a:t>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</a:t>
            </a:r>
            <a:r>
              <a:rPr lang="fr-FR" dirty="0" smtClean="0"/>
              <a:t>chiffres </a:t>
            </a:r>
            <a:r>
              <a:rPr lang="fr-FR" dirty="0" smtClean="0"/>
              <a:t>d’affaires, </a:t>
            </a:r>
            <a:r>
              <a:rPr lang="fr-FR" dirty="0" smtClean="0"/>
              <a:t>marges </a:t>
            </a:r>
            <a:r>
              <a:rPr lang="fr-FR" dirty="0" smtClean="0"/>
              <a:t>et </a:t>
            </a:r>
            <a:r>
              <a:rPr lang="fr-FR" dirty="0" smtClean="0"/>
              <a:t>ventes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</a:t>
            </a:r>
            <a:r>
              <a:rPr lang="fr-FR" dirty="0">
                <a:sym typeface="Wingdings"/>
              </a:rPr>
              <a:t>É</a:t>
            </a:r>
            <a:r>
              <a:rPr lang="fr-FR" dirty="0" smtClean="0">
                <a:sym typeface="Wingdings"/>
              </a:rPr>
              <a:t>tablissement </a:t>
            </a:r>
            <a:r>
              <a:rPr lang="fr-FR" dirty="0" smtClean="0">
                <a:sym typeface="Wingdings"/>
              </a:rPr>
              <a:t>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</a:t>
            </a:r>
            <a:r>
              <a:rPr lang="fr-FR" dirty="0" smtClean="0">
                <a:sym typeface="Wingdings"/>
              </a:rPr>
              <a:t>Étude </a:t>
            </a:r>
            <a:r>
              <a:rPr lang="fr-FR" dirty="0" smtClean="0">
                <a:sym typeface="Wingdings"/>
              </a:rPr>
              <a:t>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2943" t="20508" r="18191" b="14062"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15373" t="12695" r="28074" b="11133"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</a:t>
            </a:r>
            <a:r>
              <a:rPr lang="fr-FR" sz="2600" dirty="0" smtClean="0"/>
              <a:t>"Responsable magasin", </a:t>
            </a:r>
            <a:r>
              <a:rPr lang="fr-FR" sz="2600" dirty="0" smtClean="0"/>
              <a:t>"Responsable régional" et "Directeur commercial" sont opérationnels mis à part la gestion des </a:t>
            </a:r>
            <a:r>
              <a:rPr lang="fr-FR" sz="2600" dirty="0" smtClean="0"/>
              <a:t>études</a:t>
            </a:r>
            <a:endParaRPr lang="fr-FR" sz="2600" dirty="0" smtClean="0"/>
          </a:p>
          <a:p>
            <a:pPr algn="just"/>
            <a:r>
              <a:rPr lang="fr-FR" sz="2600" dirty="0" smtClean="0"/>
              <a:t>Le profil "Chef de produit" n'a pas été </a:t>
            </a:r>
            <a:r>
              <a:rPr lang="fr-FR" sz="2600" dirty="0" smtClean="0"/>
              <a:t>implémenté</a:t>
            </a:r>
            <a:endParaRPr lang="fr-FR" sz="2600" dirty="0" smtClean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</a:t>
            </a:r>
            <a:r>
              <a:rPr lang="fr-FR" sz="2400" dirty="0" smtClean="0"/>
              <a:t>créés, on </a:t>
            </a:r>
            <a:r>
              <a:rPr lang="fr-FR" sz="2400" dirty="0" smtClean="0"/>
              <a:t>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</a:t>
            </a:r>
            <a:r>
              <a:rPr lang="fr-FR" sz="2400" dirty="0" smtClean="0"/>
              <a:t>PDF uniquement</a:t>
            </a:r>
            <a:endParaRPr lang="fr-FR" sz="2400" dirty="0" smtClean="0"/>
          </a:p>
          <a:p>
            <a:pPr algn="just"/>
            <a:r>
              <a:rPr lang="fr-FR" sz="2400" dirty="0" smtClean="0"/>
              <a:t>L'envoi par </a:t>
            </a:r>
            <a:r>
              <a:rPr lang="fr-FR" sz="2400" dirty="0" smtClean="0"/>
              <a:t>e-mail </a:t>
            </a:r>
            <a:r>
              <a:rPr lang="fr-FR" sz="2400" dirty="0" smtClean="0"/>
              <a:t>n'est pas </a:t>
            </a:r>
            <a:r>
              <a:rPr lang="fr-FR" sz="2400" dirty="0" smtClean="0"/>
              <a:t>opérationnel</a:t>
            </a:r>
            <a:endParaRPr lang="fr-FR" sz="2400" dirty="0" smtClean="0"/>
          </a:p>
          <a:p>
            <a:pPr algn="just"/>
            <a:r>
              <a:rPr lang="fr-FR" sz="2400" dirty="0" smtClean="0"/>
              <a:t>L'aide n'a pas été </a:t>
            </a:r>
            <a:r>
              <a:rPr lang="fr-FR" sz="2400" dirty="0" smtClean="0"/>
              <a:t>implémentée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342" t="9924" r="4725" b="7844"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</a:t>
            </a:r>
            <a:r>
              <a:rPr lang="fr-FR" sz="3000" dirty="0" smtClean="0"/>
              <a:t>invalides</a:t>
            </a:r>
            <a:endParaRPr lang="fr-FR" sz="3000" dirty="0" smtClean="0"/>
          </a:p>
          <a:p>
            <a:r>
              <a:rPr lang="fr-FR" sz="3000" dirty="0" smtClean="0"/>
              <a:t>L’application a réagi conformément </a:t>
            </a:r>
            <a:r>
              <a:rPr lang="fr-FR" sz="3000" dirty="0" smtClean="0"/>
              <a:t>aux </a:t>
            </a:r>
            <a:r>
              <a:rPr lang="fr-FR" sz="3000" dirty="0" smtClean="0"/>
              <a:t>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</a:t>
            </a:r>
            <a:r>
              <a:rPr lang="fr-FR" sz="2600" dirty="0" smtClean="0"/>
              <a:t>jour</a:t>
            </a:r>
            <a:endParaRPr lang="fr-FR" sz="2600" dirty="0" smtClean="0"/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</a:t>
            </a:r>
            <a:r>
              <a:rPr lang="fr-FR" sz="2600" dirty="0" smtClean="0"/>
              <a:t>généré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</a:t>
            </a:r>
            <a:r>
              <a:rPr lang="fr-FR" sz="2000" dirty="0" smtClean="0"/>
              <a:t>possibilités </a:t>
            </a:r>
            <a:r>
              <a:rPr lang="fr-FR" sz="2000" dirty="0" smtClean="0"/>
              <a:t>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Corriger la partie restitution avec les remarques de la recette</a:t>
            </a:r>
          </a:p>
          <a:p>
            <a:endParaRPr lang="fr-FR" dirty="0"/>
          </a:p>
          <a:p>
            <a:r>
              <a:rPr lang="fr-FR" dirty="0" smtClean="0"/>
              <a:t>Intégration de la partie </a:t>
            </a:r>
            <a:r>
              <a:rPr lang="fr-FR" dirty="0">
                <a:sym typeface="Wingdings"/>
              </a:rPr>
              <a:t>É</a:t>
            </a:r>
            <a:r>
              <a:rPr lang="fr-FR" dirty="0" smtClean="0"/>
              <a:t>tude</a:t>
            </a:r>
            <a:endParaRPr lang="fr-FR" dirty="0" smtClean="0"/>
          </a:p>
          <a:p>
            <a:pPr lvl="1"/>
            <a:r>
              <a:rPr lang="fr-FR" dirty="0" smtClean="0"/>
              <a:t>Chantier assez important</a:t>
            </a:r>
          </a:p>
          <a:p>
            <a:pPr lvl="1"/>
            <a:endParaRPr lang="fr-FR" dirty="0"/>
          </a:p>
          <a:p>
            <a:r>
              <a:rPr lang="fr-FR" dirty="0" smtClean="0"/>
              <a:t>Automatisation Alimentation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56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49033" y="2057400"/>
            <a:ext cx="4016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Dysfonctionnements </a:t>
            </a:r>
            <a:r>
              <a:rPr lang="fr-FR" sz="2400" dirty="0" smtClean="0"/>
              <a:t>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</a:t>
            </a:r>
            <a:r>
              <a:rPr lang="fr-FR" sz="2000" dirty="0" smtClean="0">
                <a:sym typeface="Wingdings"/>
              </a:rPr>
              <a:t>complexes</a:t>
            </a:r>
            <a:r>
              <a:rPr lang="fr-FR" sz="2000" dirty="0" smtClean="0">
                <a:sym typeface="Wingdings"/>
              </a:rPr>
              <a:t>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 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6" y="3225570"/>
            <a:ext cx="4734579" cy="3503207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5"/>
            <a:ext cx="6707088" cy="151216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08104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1234</TotalTime>
  <Words>3169</Words>
  <Application>Microsoft Office PowerPoint</Application>
  <PresentationFormat>Affichage à l'écran (4:3)</PresentationFormat>
  <Paragraphs>772</Paragraphs>
  <Slides>94</Slides>
  <Notes>76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zgouingo</cp:lastModifiedBy>
  <cp:revision>115</cp:revision>
  <dcterms:created xsi:type="dcterms:W3CDTF">2011-02-13T17:41:45Z</dcterms:created>
  <dcterms:modified xsi:type="dcterms:W3CDTF">2011-02-21T11:08:40Z</dcterms:modified>
</cp:coreProperties>
</file>